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52"/>
  </p:notesMasterIdLst>
  <p:sldIdLst>
    <p:sldId id="302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339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29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39" autoAdjust="0"/>
    <p:restoredTop sz="94660"/>
  </p:normalViewPr>
  <p:slideViewPr>
    <p:cSldViewPr>
      <p:cViewPr>
        <p:scale>
          <a:sx n="50" d="100"/>
          <a:sy n="50" d="100"/>
        </p:scale>
        <p:origin x="-1716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FBDAE-C4D2-4B25-A4A0-C5C84969477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C6009-39C6-45C2-A7FF-383A5EEED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5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jpg"/><Relationship Id="rId5" Type="http://schemas.openxmlformats.org/officeDocument/2006/relationships/image" Target="../media/image121.jpeg"/><Relationship Id="rId4" Type="http://schemas.openxmlformats.org/officeDocument/2006/relationships/image" Target="../media/image12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458200" cy="122413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effectLst/>
              </a:rPr>
              <a:t>Развитие сельского туризма в Тверской области </a:t>
            </a:r>
            <a:br>
              <a:rPr lang="ru-RU" b="1" dirty="0" smtClean="0">
                <a:effectLst/>
              </a:rPr>
            </a:br>
            <a:endParaRPr lang="ru-RU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776"/>
            <a:ext cx="5441634" cy="40812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555561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на примере </a:t>
            </a:r>
            <a:br>
              <a:rPr lang="ru-RU" sz="2400" b="1" dirty="0"/>
            </a:br>
            <a:r>
              <a:rPr lang="ru-RU" sz="2400" b="1" dirty="0" smtClean="0"/>
              <a:t>туристической </a:t>
            </a:r>
            <a:r>
              <a:rPr lang="ru-RU" sz="2400" b="1" dirty="0"/>
              <a:t>фермы «Ивановка»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523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Все можно понюхать, потрогать и всех покормить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52" y="4168476"/>
            <a:ext cx="3749040" cy="250088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92" y="1359946"/>
            <a:ext cx="3766648" cy="2511099"/>
          </a:xfrm>
          <a:prstGeom prst="rect">
            <a:avLst/>
          </a:prstGeom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2" y="1307236"/>
            <a:ext cx="4015194" cy="267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err="1" smtClean="0">
                <a:effectLst/>
              </a:rPr>
              <a:t>поОбщаться</a:t>
            </a:r>
            <a:r>
              <a:rPr lang="ru-RU" sz="2200" dirty="0" smtClean="0">
                <a:effectLst/>
              </a:rPr>
              <a:t> с козами и козлами </a:t>
            </a:r>
            <a:endParaRPr lang="ru-RU" sz="1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191000" cy="2794000"/>
          </a:xfrm>
        </p:spPr>
      </p:pic>
      <p:pic>
        <p:nvPicPr>
          <p:cNvPr id="9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55" y="1141849"/>
            <a:ext cx="4184296" cy="279120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05064"/>
            <a:ext cx="2808312" cy="27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dirty="0" err="1" smtClean="0">
                <a:effectLst/>
              </a:rPr>
              <a:t>поПахать</a:t>
            </a:r>
            <a:r>
              <a:rPr lang="ru-RU" sz="2200" dirty="0" smtClean="0">
                <a:effectLst/>
              </a:rPr>
              <a:t> землю, попилить дрова, поносить воду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1026" name="Picture 2" descr="D:\плуг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88773"/>
            <a:ext cx="3960440" cy="26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34859"/>
            <a:ext cx="367240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816424" cy="25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Место встречи Гостей - </a:t>
            </a:r>
            <a:r>
              <a:rPr lang="ru-RU" sz="2200" dirty="0" smtClean="0">
                <a:effectLst/>
              </a:rPr>
              <a:t>площадь трех поросят, транспортное средство и веселые собаки </a:t>
            </a:r>
            <a:endParaRPr lang="ru-RU" sz="1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7"/>
            <a:ext cx="3778135" cy="25187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7"/>
            <a:ext cx="3816424" cy="25442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56" y="4065399"/>
            <a:ext cx="3744104" cy="24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Дом козы-дерезы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0" y="1300089"/>
            <a:ext cx="3923380" cy="261558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923607" cy="261435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77072"/>
            <a:ext cx="3851088" cy="25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Дом кота-</a:t>
            </a:r>
            <a:r>
              <a:rPr lang="ru-RU" sz="2200" dirty="0" err="1" smtClean="0">
                <a:effectLst/>
              </a:rPr>
              <a:t>баюна</a:t>
            </a:r>
            <a:r>
              <a:rPr lang="ru-RU" sz="2200" dirty="0" smtClean="0">
                <a:effectLst/>
              </a:rPr>
              <a:t> </a:t>
            </a:r>
            <a:endParaRPr lang="ru-RU" sz="1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191000" cy="2794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4222865" cy="2813858"/>
          </a:xfrm>
        </p:spPr>
      </p:pic>
      <p:pic>
        <p:nvPicPr>
          <p:cNvPr id="12" name="Picture 2" descr="C:\Documents and Settings\Наталья\Рабочий стол\Иванова Елена\Все\Прочее\Экскурсии\Разные экскурсии\Фото для плазмы\Сказки для взрослых телевизор\Баюн телевизор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230885"/>
            <a:ext cx="3464756" cy="2398261"/>
          </a:xfrm>
          <a:prstGeom prst="rect">
            <a:avLst/>
          </a:prstGeom>
          <a:noFill/>
        </p:spPr>
      </p:pic>
      <p:pic>
        <p:nvPicPr>
          <p:cNvPr id="13" name="Picture 2" descr="C:\Documents and Settings\Наталья\Рабочий стол\Иванова Елена\Все\Прочее\Экскурсии\Разные экскурсии\Фото для плазмы\Сказки для взрослых телевизор\Баюн телевизор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30885"/>
            <a:ext cx="2376938" cy="2296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9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Гостевой дом  </a:t>
            </a:r>
            <a:endParaRPr lang="ru-RU" sz="1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0759"/>
            <a:ext cx="4191000" cy="2795384"/>
          </a:xfrm>
        </p:spPr>
      </p:pic>
      <p:pic>
        <p:nvPicPr>
          <p:cNvPr id="1027" name="Picture 3" descr="D:\Презентации\Калужский форум 18.11.15\IMG_3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720" y="-27534440"/>
            <a:ext cx="39964440" cy="2664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06" y="1340768"/>
            <a:ext cx="3648386" cy="24322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88168"/>
            <a:ext cx="3561682" cy="2374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52" y="3955249"/>
            <a:ext cx="3960440" cy="26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Беседка курочки рябы 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5" y="1412776"/>
            <a:ext cx="4185458" cy="2793076"/>
          </a:xfrm>
        </p:spPr>
      </p:pic>
      <p:pic>
        <p:nvPicPr>
          <p:cNvPr id="9" name="Picture 3" descr="C:\Documents and Settings\Наталья\Рабочий стол\Иванова Елена\Все\Прочее\Экскурсии\Разные экскурсии\Фото для плазмы\Ребятам о зверятах телевизор\Утконос телевизор\17cc5fb612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1268760"/>
            <a:ext cx="4343400" cy="3128210"/>
          </a:xfrm>
          <a:prstGeom prst="rect">
            <a:avLst/>
          </a:prstGeom>
          <a:noFill/>
        </p:spPr>
      </p:pic>
      <p:pic>
        <p:nvPicPr>
          <p:cNvPr id="10" name="Picture 2" descr="C:\Documents and Settings\Наталья\Рабочий стол\Иванова Елена\Все\Прочее\Экскурсии\Разные экскурсии\Фото для плазмы\Ребятам о зверятах телевизор\Индюк телевизор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916416"/>
            <a:ext cx="2277698" cy="1655127"/>
          </a:xfrm>
          <a:prstGeom prst="rect">
            <a:avLst/>
          </a:prstGeom>
          <a:noFill/>
        </p:spPr>
      </p:pic>
      <p:pic>
        <p:nvPicPr>
          <p:cNvPr id="11" name="Picture 2" descr="C:\Documents and Settings\Наталья\Рабочий стол\Иванова Елена\Все\Прочее\Экскурсии\Разные экскурсии\Фото для плазмы\Ребятам о зверятах телевизор\Змея телевизор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941168"/>
            <a:ext cx="2208748" cy="1655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161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Новый год – «Сказка о рождественском козлике»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59777"/>
            <a:ext cx="3744416" cy="2496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91105"/>
            <a:ext cx="4001920" cy="2667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72025"/>
            <a:ext cx="4001920" cy="26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0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Масленица </a:t>
            </a:r>
            <a:br>
              <a:rPr lang="ru-RU" sz="2200" dirty="0" smtClean="0">
                <a:effectLst/>
              </a:rPr>
            </a:br>
            <a:r>
              <a:rPr lang="ru-RU" sz="2200" dirty="0" smtClean="0">
                <a:effectLst/>
              </a:rPr>
              <a:t>«В козье царство на блины Вас тверские ждут козлы»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55425"/>
            <a:ext cx="4280200" cy="2409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42" y="3933056"/>
            <a:ext cx="4464496" cy="2709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46" y="1255425"/>
            <a:ext cx="3613385" cy="24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effectLst/>
              </a:rPr>
              <a:t>ФЕРМА «ИВАНОВКА»</a:t>
            </a:r>
            <a:r>
              <a:rPr lang="en-US" sz="2200" dirty="0" smtClean="0">
                <a:effectLst/>
              </a:rPr>
              <a:t> </a:t>
            </a:r>
            <a:r>
              <a:rPr lang="ru-RU" sz="2200" dirty="0" smtClean="0">
                <a:effectLst/>
              </a:rPr>
              <a:t>располагается  в </a:t>
            </a:r>
            <a:r>
              <a:rPr lang="ru-RU" sz="2200" dirty="0">
                <a:effectLst/>
              </a:rPr>
              <a:t>20 км. от Твери </a:t>
            </a:r>
            <a:r>
              <a:rPr lang="ru-RU" sz="2200" dirty="0" smtClean="0">
                <a:effectLst/>
              </a:rPr>
              <a:t> и трассы Москва - С Петербург.</a:t>
            </a:r>
            <a:r>
              <a:rPr lang="ru-RU" sz="1200" b="1" dirty="0">
                <a:effectLst/>
              </a:rPr>
              <a:t/>
            </a:r>
            <a:br>
              <a:rPr lang="ru-RU" sz="1200" b="1" dirty="0">
                <a:effectLst/>
              </a:rPr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2" name="Picture 2" descr="D:\реклама\2016\как добратьс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920880" cy="528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3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Мохнатые и хвостатые в борьбе за победу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00" y="4161786"/>
            <a:ext cx="3653848" cy="24358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84" y="1412776"/>
            <a:ext cx="3796416" cy="2530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8" y="4125512"/>
            <a:ext cx="3762672" cy="2508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796416" cy="25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err="1" smtClean="0">
                <a:effectLst/>
              </a:rPr>
              <a:t>иван</a:t>
            </a:r>
            <a:r>
              <a:rPr lang="ru-RU" sz="2200" dirty="0" smtClean="0">
                <a:effectLst/>
              </a:rPr>
              <a:t>-купала</a:t>
            </a:r>
            <a:endParaRPr lang="ru-RU" sz="14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7061"/>
            <a:ext cx="4191000" cy="2794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46" y="1196583"/>
            <a:ext cx="4176718" cy="27844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149080"/>
            <a:ext cx="3744416" cy="2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Ковка монеты удачи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4" y="1334784"/>
            <a:ext cx="3995936" cy="2663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09384"/>
            <a:ext cx="3995936" cy="2663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65104"/>
            <a:ext cx="2168709" cy="2112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96" y="4413333"/>
            <a:ext cx="2033972" cy="201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Идея </a:t>
            </a:r>
            <a:r>
              <a:rPr lang="ru-RU" dirty="0" smtClean="0"/>
              <a:t>туристического </a:t>
            </a:r>
            <a:r>
              <a:rPr lang="ru-RU" dirty="0" smtClean="0"/>
              <a:t>поселения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Объединяющей идеей является то , что каждый житель России является уникальным и способен из своего увлечения, хобби</a:t>
            </a:r>
            <a:r>
              <a:rPr lang="en-US" dirty="0" smtClean="0"/>
              <a:t> </a:t>
            </a:r>
            <a:r>
              <a:rPr lang="ru-RU" dirty="0" smtClean="0"/>
              <a:t>или мечты создать туристический продукт, а свое место обитания превратить в туристический объект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45" y="1600200"/>
            <a:ext cx="3392709" cy="4724400"/>
          </a:xfrm>
        </p:spPr>
      </p:pic>
    </p:spTree>
    <p:extLst>
      <p:ext uri="{BB962C8B-B14F-4D97-AF65-F5344CB8AC3E}">
        <p14:creationId xmlns:p14="http://schemas.microsoft.com/office/powerpoint/2010/main" val="30158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Сформирован коллектив участников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6567445" cy="4378847"/>
          </a:xfrm>
        </p:spPr>
      </p:pic>
    </p:spTree>
    <p:extLst>
      <p:ext uri="{BB962C8B-B14F-4D97-AF65-F5344CB8AC3E}">
        <p14:creationId xmlns:p14="http://schemas.microsoft.com/office/powerpoint/2010/main" val="3405766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Отель 1000 звезд</a:t>
            </a:r>
            <a:br>
              <a:rPr lang="ru-RU" dirty="0" smtClean="0"/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85442"/>
            <a:ext cx="4343400" cy="4353916"/>
          </a:xfrm>
        </p:spPr>
      </p:pic>
      <p:sp>
        <p:nvSpPr>
          <p:cNvPr id="9" name="Прямоугольник 8"/>
          <p:cNvSpPr/>
          <p:nvPr/>
        </p:nvSpPr>
        <p:spPr>
          <a:xfrm>
            <a:off x="3307679" y="1340768"/>
            <a:ext cx="2567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Ночевка </a:t>
            </a:r>
            <a:r>
              <a:rPr lang="ru-RU" dirty="0"/>
              <a:t>в стогах сена</a:t>
            </a:r>
          </a:p>
        </p:txBody>
      </p:sp>
    </p:spTree>
    <p:extLst>
      <p:ext uri="{BB962C8B-B14F-4D97-AF65-F5344CB8AC3E}">
        <p14:creationId xmlns:p14="http://schemas.microsoft.com/office/powerpoint/2010/main" val="37016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95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«</a:t>
            </a:r>
            <a:r>
              <a:rPr lang="ru-RU" dirty="0" err="1" smtClean="0"/>
              <a:t>берегиня</a:t>
            </a:r>
            <a:r>
              <a:rPr lang="ru-RU" dirty="0" smtClean="0"/>
              <a:t>»</a:t>
            </a:r>
            <a:endParaRPr lang="ru-RU" sz="27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21" y="1600200"/>
            <a:ext cx="2985558" cy="4724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97" y="2438400"/>
            <a:ext cx="2190206" cy="3048000"/>
          </a:xfrm>
        </p:spPr>
      </p:pic>
      <p:sp>
        <p:nvSpPr>
          <p:cNvPr id="7" name="Прямоугольник 6"/>
          <p:cNvSpPr/>
          <p:nvPr/>
        </p:nvSpPr>
        <p:spPr>
          <a:xfrm>
            <a:off x="2699792" y="1196752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Коллекция </a:t>
            </a:r>
            <a:r>
              <a:rPr lang="ru-RU" dirty="0"/>
              <a:t>оберегов из разных стран мира</a:t>
            </a:r>
          </a:p>
        </p:txBody>
      </p:sp>
    </p:spTree>
    <p:extLst>
      <p:ext uri="{BB962C8B-B14F-4D97-AF65-F5344CB8AC3E}">
        <p14:creationId xmlns:p14="http://schemas.microsoft.com/office/powerpoint/2010/main" val="12967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винтика и </a:t>
            </a:r>
            <a:r>
              <a:rPr lang="ru-RU" dirty="0" err="1" smtClean="0"/>
              <a:t>шпунтика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1" y="1600200"/>
            <a:ext cx="3820858" cy="4724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72512"/>
            <a:ext cx="4343400" cy="2779776"/>
          </a:xfrm>
        </p:spPr>
      </p:pic>
      <p:sp>
        <p:nvSpPr>
          <p:cNvPr id="7" name="Прямоугольник 6"/>
          <p:cNvSpPr/>
          <p:nvPr/>
        </p:nvSpPr>
        <p:spPr>
          <a:xfrm>
            <a:off x="1043608" y="1124744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Ремонт </a:t>
            </a:r>
            <a:r>
              <a:rPr lang="ru-RU" dirty="0"/>
              <a:t>автомобилей, рассказы о истории автомобилей</a:t>
            </a:r>
          </a:p>
        </p:txBody>
      </p:sp>
    </p:spTree>
    <p:extLst>
      <p:ext uri="{BB962C8B-B14F-4D97-AF65-F5344CB8AC3E}">
        <p14:creationId xmlns:p14="http://schemas.microsoft.com/office/powerpoint/2010/main" val="37664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воздушных шаров</a:t>
            </a:r>
            <a:br>
              <a:rPr lang="ru-RU" dirty="0" smtClean="0"/>
            </a:br>
            <a:endParaRPr lang="ru-RU" sz="27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63654"/>
            <a:ext cx="4191000" cy="27974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95215"/>
            <a:ext cx="4343400" cy="4334370"/>
          </a:xfrm>
        </p:spPr>
      </p:pic>
      <p:sp>
        <p:nvSpPr>
          <p:cNvPr id="7" name="Прямоугольник 6"/>
          <p:cNvSpPr/>
          <p:nvPr/>
        </p:nvSpPr>
        <p:spPr>
          <a:xfrm>
            <a:off x="755576" y="1124744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Запуск </a:t>
            </a:r>
            <a:r>
              <a:rPr lang="ru-RU" dirty="0"/>
              <a:t>монгольфьера, история </a:t>
            </a:r>
            <a:r>
              <a:rPr lang="ru-RU" dirty="0" smtClean="0"/>
              <a:t>воздухоплаванья.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2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«аленький цветочек»</a:t>
            </a:r>
            <a:br>
              <a:rPr lang="ru-RU" dirty="0" smtClean="0"/>
            </a:b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65372"/>
            <a:ext cx="4343400" cy="3394056"/>
          </a:xfrm>
        </p:spPr>
      </p:pic>
      <p:sp>
        <p:nvSpPr>
          <p:cNvPr id="7" name="Прямоугольник 6"/>
          <p:cNvSpPr/>
          <p:nvPr/>
        </p:nvSpPr>
        <p:spPr>
          <a:xfrm>
            <a:off x="539552" y="1196752"/>
            <a:ext cx="8424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Мастер-классы по разведению цветов. Продажа </a:t>
            </a:r>
            <a:r>
              <a:rPr lang="ru-RU" dirty="0" smtClean="0"/>
              <a:t>рассады.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8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Ферма «</a:t>
            </a:r>
            <a:r>
              <a:rPr lang="ru-RU" dirty="0" err="1" smtClean="0"/>
              <a:t>ивановка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Создана в 2011 году. Общая площадь </a:t>
            </a:r>
            <a:r>
              <a:rPr lang="ru-RU" dirty="0"/>
              <a:t>2</a:t>
            </a:r>
            <a:r>
              <a:rPr lang="ru-RU" dirty="0" smtClean="0"/>
              <a:t> га. Специализация – выращивание птицы, кроликов, разведение коз.</a:t>
            </a:r>
          </a:p>
          <a:p>
            <a:r>
              <a:rPr lang="ru-RU" dirty="0" smtClean="0"/>
              <a:t>Миссия – знакомство детей и взрослых с домашними животными и птицей, различными растениями.</a:t>
            </a:r>
          </a:p>
          <a:p>
            <a:r>
              <a:rPr lang="ru-RU" dirty="0" smtClean="0"/>
              <a:t>Действующий туристический объект.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37770"/>
            <a:ext cx="3888432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13432"/>
            <a:ext cx="3834172" cy="25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«Дом бань»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4439"/>
            <a:ext cx="4343400" cy="3255922"/>
          </a:xfrm>
        </p:spPr>
      </p:pic>
      <p:sp>
        <p:nvSpPr>
          <p:cNvPr id="11" name="Прямоугольник 10"/>
          <p:cNvSpPr/>
          <p:nvPr/>
        </p:nvSpPr>
        <p:spPr>
          <a:xfrm>
            <a:off x="1979712" y="1196752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Комплекс </a:t>
            </a:r>
            <a:r>
              <a:rPr lang="ru-RU" dirty="0"/>
              <a:t>бань. История банного ремесла.</a:t>
            </a:r>
          </a:p>
        </p:txBody>
      </p:sp>
    </p:spTree>
    <p:extLst>
      <p:ext uri="{BB962C8B-B14F-4D97-AF65-F5344CB8AC3E}">
        <p14:creationId xmlns:p14="http://schemas.microsoft.com/office/powerpoint/2010/main" val="3221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792088"/>
          </a:xfrm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«дом </a:t>
            </a:r>
            <a:r>
              <a:rPr lang="ru-RU" dirty="0" err="1" smtClean="0"/>
              <a:t>дуремара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51788"/>
            <a:ext cx="4191000" cy="34212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5790"/>
            <a:ext cx="4343400" cy="3473219"/>
          </a:xfrm>
        </p:spPr>
      </p:pic>
      <p:sp>
        <p:nvSpPr>
          <p:cNvPr id="7" name="Прямоугольник 6"/>
          <p:cNvSpPr/>
          <p:nvPr/>
        </p:nvSpPr>
        <p:spPr>
          <a:xfrm>
            <a:off x="899592" y="1298639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Памятник </a:t>
            </a:r>
            <a:r>
              <a:rPr lang="ru-RU" dirty="0"/>
              <a:t>пиявке. История </a:t>
            </a:r>
            <a:r>
              <a:rPr lang="ru-RU" dirty="0" err="1" smtClean="0"/>
              <a:t>герудотерапии</a:t>
            </a:r>
            <a:r>
              <a:rPr lang="ru-RU" dirty="0"/>
              <a:t>. </a:t>
            </a:r>
            <a:r>
              <a:rPr lang="ru-RU" dirty="0" smtClean="0"/>
              <a:t>Комнаты </a:t>
            </a:r>
            <a:r>
              <a:rPr lang="ru-RU" dirty="0"/>
              <a:t>отдыха.</a:t>
            </a:r>
          </a:p>
        </p:txBody>
      </p:sp>
    </p:spTree>
    <p:extLst>
      <p:ext uri="{BB962C8B-B14F-4D97-AF65-F5344CB8AC3E}">
        <p14:creationId xmlns:p14="http://schemas.microsoft.com/office/powerpoint/2010/main" val="25991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кузнеца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96651"/>
            <a:ext cx="4191000" cy="29880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6501"/>
            <a:ext cx="4343400" cy="3471798"/>
          </a:xfrm>
        </p:spPr>
      </p:pic>
      <p:sp>
        <p:nvSpPr>
          <p:cNvPr id="7" name="Прямоугольник 6"/>
          <p:cNvSpPr/>
          <p:nvPr/>
        </p:nvSpPr>
        <p:spPr>
          <a:xfrm>
            <a:off x="611560" y="112474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История кузнечного дела. мастер-классы по ковке. Изготовление кованных изделий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4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любви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90775"/>
            <a:ext cx="4191000" cy="3143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4464496" cy="3096344"/>
          </a:xfrm>
        </p:spPr>
      </p:pic>
      <p:sp>
        <p:nvSpPr>
          <p:cNvPr id="7" name="Прямоугольник 6"/>
          <p:cNvSpPr/>
          <p:nvPr/>
        </p:nvSpPr>
        <p:spPr>
          <a:xfrm>
            <a:off x="2699792" y="1268760"/>
            <a:ext cx="3544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Гостевой </a:t>
            </a:r>
            <a:r>
              <a:rPr lang="ru-RU" dirty="0"/>
              <a:t>дом для новобрачных</a:t>
            </a:r>
          </a:p>
        </p:txBody>
      </p:sp>
    </p:spTree>
    <p:extLst>
      <p:ext uri="{BB962C8B-B14F-4D97-AF65-F5344CB8AC3E}">
        <p14:creationId xmlns:p14="http://schemas.microsoft.com/office/powerpoint/2010/main" val="39879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рыбака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66915"/>
            <a:ext cx="4191000" cy="27909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86728"/>
            <a:ext cx="4343400" cy="4151344"/>
          </a:xfrm>
        </p:spPr>
      </p:pic>
      <p:sp>
        <p:nvSpPr>
          <p:cNvPr id="7" name="Прямоугольник 6"/>
          <p:cNvSpPr/>
          <p:nvPr/>
        </p:nvSpPr>
        <p:spPr>
          <a:xfrm>
            <a:off x="1547664" y="1196752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Гостевой </a:t>
            </a:r>
            <a:r>
              <a:rPr lang="ru-RU" dirty="0"/>
              <a:t>дом. Байки о рыбалке. Рыбацкая кухня.</a:t>
            </a:r>
          </a:p>
        </p:txBody>
      </p:sp>
    </p:spTree>
    <p:extLst>
      <p:ext uri="{BB962C8B-B14F-4D97-AF65-F5344CB8AC3E}">
        <p14:creationId xmlns:p14="http://schemas.microsoft.com/office/powerpoint/2010/main" val="33384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хакера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67260"/>
            <a:ext cx="4191000" cy="279027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  <p:sp>
        <p:nvSpPr>
          <p:cNvPr id="7" name="Прямоугольник 6"/>
          <p:cNvSpPr/>
          <p:nvPr/>
        </p:nvSpPr>
        <p:spPr>
          <a:xfrm>
            <a:off x="827584" y="1141124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Кафе в компьютерном стиле . Решение головоломок. Интеллектуальные тренинги.</a:t>
            </a:r>
          </a:p>
        </p:txBody>
      </p:sp>
    </p:spTree>
    <p:extLst>
      <p:ext uri="{BB962C8B-B14F-4D97-AF65-F5344CB8AC3E}">
        <p14:creationId xmlns:p14="http://schemas.microsoft.com/office/powerpoint/2010/main" val="84350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художника.</a:t>
            </a:r>
            <a:br>
              <a:rPr lang="ru-RU" dirty="0" smtClean="0"/>
            </a:b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2004"/>
            <a:ext cx="4343400" cy="326079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sp>
        <p:nvSpPr>
          <p:cNvPr id="9" name="Прямоугольник 8"/>
          <p:cNvSpPr/>
          <p:nvPr/>
        </p:nvSpPr>
        <p:spPr>
          <a:xfrm>
            <a:off x="755576" y="126876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Мастер-классы. Выставка-продажа картин тверских художников</a:t>
            </a:r>
          </a:p>
        </p:txBody>
      </p:sp>
    </p:spTree>
    <p:extLst>
      <p:ext uri="{BB962C8B-B14F-4D97-AF65-F5344CB8AC3E}">
        <p14:creationId xmlns:p14="http://schemas.microsoft.com/office/powerpoint/2010/main" val="333504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</a:t>
            </a:r>
            <a:r>
              <a:rPr lang="ru-RU" dirty="0" err="1" smtClean="0"/>
              <a:t>эрмитов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776537"/>
            <a:ext cx="2857500" cy="23717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5198"/>
            <a:ext cx="4343400" cy="3214403"/>
          </a:xfrm>
        </p:spPr>
      </p:pic>
      <p:sp>
        <p:nvSpPr>
          <p:cNvPr id="7" name="Прямоугольник 6"/>
          <p:cNvSpPr/>
          <p:nvPr/>
        </p:nvSpPr>
        <p:spPr>
          <a:xfrm>
            <a:off x="323528" y="105273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Дача-дворец сказочных гномов , обслуживающих дворцы </a:t>
            </a:r>
            <a:r>
              <a:rPr lang="ru-RU" dirty="0" err="1"/>
              <a:t>С.Петербурга</a:t>
            </a:r>
            <a:r>
              <a:rPr lang="ru-RU" dirty="0"/>
              <a:t>. Комната «замочных скважин», пункт  телепортации, подземных ход в </a:t>
            </a:r>
            <a:r>
              <a:rPr lang="ru-RU" dirty="0" smtClean="0"/>
              <a:t>Эрмитаж. </a:t>
            </a:r>
            <a:r>
              <a:rPr lang="ru-RU" dirty="0"/>
              <a:t>Гостевой дом.</a:t>
            </a:r>
          </a:p>
        </p:txBody>
      </p:sp>
    </p:spTree>
    <p:extLst>
      <p:ext uri="{BB962C8B-B14F-4D97-AF65-F5344CB8AC3E}">
        <p14:creationId xmlns:p14="http://schemas.microsoft.com/office/powerpoint/2010/main" val="339439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качелей.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8" y="2420888"/>
            <a:ext cx="2760712" cy="2760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82" y="2125050"/>
            <a:ext cx="4917518" cy="3290532"/>
          </a:xfrm>
        </p:spPr>
      </p:pic>
      <p:sp>
        <p:nvSpPr>
          <p:cNvPr id="7" name="Прямоугольник 6"/>
          <p:cNvSpPr/>
          <p:nvPr/>
        </p:nvSpPr>
        <p:spPr>
          <a:xfrm>
            <a:off x="1907704" y="1124744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Развлекательная площадка с качелями. Музей тверского исторического костюма.</a:t>
            </a:r>
          </a:p>
        </p:txBody>
      </p:sp>
    </p:spTree>
    <p:extLst>
      <p:ext uri="{BB962C8B-B14F-4D97-AF65-F5344CB8AC3E}">
        <p14:creationId xmlns:p14="http://schemas.microsoft.com/office/powerpoint/2010/main" val="32333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зубной феи.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>
          <a:xfrm>
            <a:off x="5436096" y="2060900"/>
            <a:ext cx="3127107" cy="4007391"/>
          </a:xfrm>
        </p:spPr>
      </p:pic>
      <p:sp>
        <p:nvSpPr>
          <p:cNvPr id="7" name="Прямоугольник 6"/>
          <p:cNvSpPr/>
          <p:nvPr/>
        </p:nvSpPr>
        <p:spPr>
          <a:xfrm>
            <a:off x="899592" y="1268760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Музей истории стоматологии. Памятник зубам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Центр обследования зубов и лечения.</a:t>
            </a:r>
          </a:p>
        </p:txBody>
      </p:sp>
    </p:spTree>
    <p:extLst>
      <p:ext uri="{BB962C8B-B14F-4D97-AF65-F5344CB8AC3E}">
        <p14:creationId xmlns:p14="http://schemas.microsoft.com/office/powerpoint/2010/main" val="370295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 2015 году ферму «Ивановка»</a:t>
            </a:r>
            <a:br>
              <a:rPr lang="ru-RU" sz="2800" dirty="0" smtClean="0"/>
            </a:br>
            <a:r>
              <a:rPr lang="ru-RU" sz="2800" dirty="0" smtClean="0"/>
              <a:t>посетило  свыше 7000 туристов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93096"/>
            <a:ext cx="2639291" cy="229846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31" y="2659380"/>
            <a:ext cx="3911138" cy="2606040"/>
          </a:xfrm>
        </p:spPr>
      </p:pic>
      <p:pic>
        <p:nvPicPr>
          <p:cNvPr id="3075" name="Picture 3" descr="D:\Презентации\Туристическое поселение\IMG_72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0644"/>
            <a:ext cx="3672408" cy="24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Итальянский дом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65400"/>
            <a:ext cx="4191000" cy="2794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8487"/>
            <a:ext cx="4343400" cy="3247825"/>
          </a:xfrm>
        </p:spPr>
      </p:pic>
      <p:sp>
        <p:nvSpPr>
          <p:cNvPr id="7" name="Прямоугольник 6"/>
          <p:cNvSpPr/>
          <p:nvPr/>
        </p:nvSpPr>
        <p:spPr>
          <a:xfrm>
            <a:off x="1403648" y="1268760"/>
            <a:ext cx="7056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Гостевой </a:t>
            </a:r>
            <a:r>
              <a:rPr lang="ru-RU" dirty="0"/>
              <a:t>дом. Итальянская кухня и культура. Кафе.</a:t>
            </a:r>
          </a:p>
        </p:txBody>
      </p:sp>
    </p:spTree>
    <p:extLst>
      <p:ext uri="{BB962C8B-B14F-4D97-AF65-F5344CB8AC3E}">
        <p14:creationId xmlns:p14="http://schemas.microsoft.com/office/powerpoint/2010/main" val="161865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хлеба.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31796"/>
            <a:ext cx="4191000" cy="32612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4600"/>
            <a:ext cx="4343400" cy="2895600"/>
          </a:xfrm>
        </p:spPr>
      </p:pic>
      <p:sp>
        <p:nvSpPr>
          <p:cNvPr id="7" name="Прямоугольник 6"/>
          <p:cNvSpPr/>
          <p:nvPr/>
        </p:nvSpPr>
        <p:spPr>
          <a:xfrm>
            <a:off x="2051720" y="1124744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Кафе. История хлебопечения. Школа пекаря.</a:t>
            </a:r>
          </a:p>
        </p:txBody>
      </p:sp>
    </p:spTree>
    <p:extLst>
      <p:ext uri="{BB962C8B-B14F-4D97-AF65-F5344CB8AC3E}">
        <p14:creationId xmlns:p14="http://schemas.microsoft.com/office/powerpoint/2010/main" val="12750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73955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Нано  дом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31757"/>
            <a:ext cx="4191000" cy="26612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65997"/>
            <a:ext cx="4343400" cy="2792806"/>
          </a:xfrm>
        </p:spPr>
      </p:pic>
      <p:sp>
        <p:nvSpPr>
          <p:cNvPr id="7" name="Прямоугольник 6"/>
          <p:cNvSpPr/>
          <p:nvPr/>
        </p:nvSpPr>
        <p:spPr>
          <a:xfrm>
            <a:off x="2411760" y="1700808"/>
            <a:ext cx="4644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Дом </a:t>
            </a:r>
            <a:r>
              <a:rPr lang="ru-RU" dirty="0" err="1"/>
              <a:t>нанотехнологий</a:t>
            </a:r>
            <a:r>
              <a:rPr lang="ru-RU" dirty="0"/>
              <a:t>. История. </a:t>
            </a:r>
            <a:r>
              <a:rPr lang="ru-RU" dirty="0" smtClean="0"/>
              <a:t>Выставка.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43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73955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Дом побратимских связей.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93415"/>
            <a:ext cx="4343400" cy="4337970"/>
          </a:xfrm>
        </p:spPr>
      </p:pic>
      <p:sp>
        <p:nvSpPr>
          <p:cNvPr id="9" name="Прямоугольник 8"/>
          <p:cNvSpPr/>
          <p:nvPr/>
        </p:nvSpPr>
        <p:spPr>
          <a:xfrm>
            <a:off x="2411760" y="1344029"/>
            <a:ext cx="4072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Музей городов-побратимов г. Твери.</a:t>
            </a:r>
          </a:p>
        </p:txBody>
      </p:sp>
    </p:spTree>
    <p:extLst>
      <p:ext uri="{BB962C8B-B14F-4D97-AF65-F5344CB8AC3E}">
        <p14:creationId xmlns:p14="http://schemas.microsoft.com/office/powerpoint/2010/main" val="22765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 волшебных камней.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819400"/>
            <a:ext cx="3048000" cy="2286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9246"/>
            <a:ext cx="4343400" cy="3506308"/>
          </a:xfrm>
        </p:spPr>
      </p:pic>
      <p:sp>
        <p:nvSpPr>
          <p:cNvPr id="7" name="Прямоугольник 6"/>
          <p:cNvSpPr/>
          <p:nvPr/>
        </p:nvSpPr>
        <p:spPr>
          <a:xfrm>
            <a:off x="827584" y="112474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Мастерская по изготовлению украшений. Выставка-продажа украшений. История и традиции украшений</a:t>
            </a:r>
          </a:p>
        </p:txBody>
      </p:sp>
    </p:spTree>
    <p:extLst>
      <p:ext uri="{BB962C8B-B14F-4D97-AF65-F5344CB8AC3E}">
        <p14:creationId xmlns:p14="http://schemas.microsoft.com/office/powerpoint/2010/main" val="400384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Технологический дом.</a:t>
            </a:r>
            <a:br>
              <a:rPr lang="ru-RU" dirty="0" smtClean="0"/>
            </a:b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53184"/>
            <a:ext cx="4191000" cy="32184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95575"/>
            <a:ext cx="4343400" cy="2533650"/>
          </a:xfrm>
        </p:spPr>
      </p:pic>
      <p:sp>
        <p:nvSpPr>
          <p:cNvPr id="7" name="Прямоугольник 6"/>
          <p:cNvSpPr/>
          <p:nvPr/>
        </p:nvSpPr>
        <p:spPr>
          <a:xfrm>
            <a:off x="395536" y="119675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Дом-музей технологий и механизмов. Выставка под открытым небом станков и техники. </a:t>
            </a:r>
          </a:p>
        </p:txBody>
      </p:sp>
    </p:spTree>
    <p:extLst>
      <p:ext uri="{BB962C8B-B14F-4D97-AF65-F5344CB8AC3E}">
        <p14:creationId xmlns:p14="http://schemas.microsoft.com/office/powerpoint/2010/main" val="66075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чАйный</a:t>
            </a:r>
            <a:r>
              <a:rPr lang="ru-RU" dirty="0" smtClean="0"/>
              <a:t> дом.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2533"/>
            <a:ext cx="4343400" cy="395973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01940"/>
            <a:ext cx="4191000" cy="3320919"/>
          </a:xfrm>
        </p:spPr>
      </p:pic>
      <p:sp>
        <p:nvSpPr>
          <p:cNvPr id="9" name="Прямоугольник 8"/>
          <p:cNvSpPr/>
          <p:nvPr/>
        </p:nvSpPr>
        <p:spPr>
          <a:xfrm>
            <a:off x="899592" y="112474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Представительство маршрута «Великий чайный путь». </a:t>
            </a:r>
            <a:endParaRPr lang="ru-RU" dirty="0" smtClean="0"/>
          </a:p>
          <a:p>
            <a:pPr algn="ctr"/>
            <a:r>
              <a:rPr lang="ru-RU" dirty="0" smtClean="0"/>
              <a:t>Церемонии </a:t>
            </a:r>
            <a:r>
              <a:rPr lang="ru-RU" dirty="0"/>
              <a:t>чаепития в разных странах.</a:t>
            </a:r>
          </a:p>
        </p:txBody>
      </p:sp>
    </p:spTree>
    <p:extLst>
      <p:ext uri="{BB962C8B-B14F-4D97-AF65-F5344CB8AC3E}">
        <p14:creationId xmlns:p14="http://schemas.microsoft.com/office/powerpoint/2010/main" val="36494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/>
              <a:t>Зона рекреации.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08920"/>
            <a:ext cx="4343400" cy="2171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21088"/>
            <a:ext cx="3250959" cy="2402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38685"/>
            <a:ext cx="1886077" cy="251476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2328672" cy="21396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1742774"/>
            <a:ext cx="3156759" cy="2027231"/>
          </a:xfrm>
        </p:spPr>
      </p:pic>
      <p:sp>
        <p:nvSpPr>
          <p:cNvPr id="10" name="Прямоугольник 9"/>
          <p:cNvSpPr/>
          <p:nvPr/>
        </p:nvSpPr>
        <p:spPr>
          <a:xfrm>
            <a:off x="467544" y="105273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Дорожки, освещение, беседки, сцена, мостики через реку, пруд с рыбой, лебедями, игровые зоны, пляж, цветочные клумбы, скамейки, столики, </a:t>
            </a:r>
            <a:r>
              <a:rPr lang="ru-RU" dirty="0" smtClean="0"/>
              <a:t>навесы.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2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45024"/>
            <a:ext cx="4572000" cy="304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Ведется Строительство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191000" cy="2794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40768"/>
            <a:ext cx="4343400" cy="2895600"/>
          </a:xfrm>
        </p:spPr>
      </p:pic>
    </p:spTree>
    <p:extLst>
      <p:ext uri="{BB962C8B-B14F-4D97-AF65-F5344CB8AC3E}">
        <p14:creationId xmlns:p14="http://schemas.microsoft.com/office/powerpoint/2010/main" val="39001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</a:rPr>
              <a:t>Есть свободные места ! </a:t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04048" y="1196752"/>
            <a:ext cx="3888432" cy="520253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Помни !</a:t>
            </a:r>
          </a:p>
          <a:p>
            <a:pPr marL="0" indent="0">
              <a:buNone/>
            </a:pPr>
            <a:r>
              <a:rPr lang="ru-RU" sz="2000" dirty="0" smtClean="0"/>
              <a:t>1 кв. м </a:t>
            </a:r>
            <a:r>
              <a:rPr lang="ru-RU" sz="2000" dirty="0"/>
              <a:t>з</a:t>
            </a:r>
            <a:r>
              <a:rPr lang="ru-RU" sz="2000" dirty="0" smtClean="0"/>
              <a:t>емли ИЖС  в 20 км. от Твери , на берегу реки, хорошая дорога,  с поставленным потоком туристов , в собственность навсегда,</a:t>
            </a:r>
            <a:br>
              <a:rPr lang="ru-RU" sz="2000" dirty="0" smtClean="0"/>
            </a:br>
            <a:r>
              <a:rPr lang="ru-RU" sz="2000" dirty="0" smtClean="0"/>
              <a:t>с возможностью передать по наследству стоит как :</a:t>
            </a:r>
          </a:p>
          <a:p>
            <a:pPr marL="0" indent="0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 smtClean="0"/>
              <a:t>0,5 кг колбасы</a:t>
            </a:r>
          </a:p>
          <a:p>
            <a:pPr marL="0" indent="0" algn="ctr">
              <a:buNone/>
            </a:pPr>
            <a:r>
              <a:rPr lang="ru-RU" sz="2000" dirty="0" smtClean="0"/>
              <a:t>1 пачка бумаги</a:t>
            </a:r>
          </a:p>
          <a:p>
            <a:pPr marL="0" indent="0" algn="ctr">
              <a:buNone/>
            </a:pPr>
            <a:r>
              <a:rPr lang="ru-RU" sz="2000" dirty="0" smtClean="0"/>
              <a:t>1 чашки кофе</a:t>
            </a:r>
            <a:br>
              <a:rPr lang="ru-RU" sz="2000" dirty="0" smtClean="0"/>
            </a:br>
            <a:r>
              <a:rPr lang="ru-RU" sz="2000" dirty="0" smtClean="0"/>
              <a:t>2 пачки сигарет</a:t>
            </a:r>
            <a:br>
              <a:rPr lang="ru-RU" sz="2000" dirty="0" smtClean="0"/>
            </a:br>
            <a:r>
              <a:rPr lang="ru-RU" sz="2000" dirty="0" smtClean="0"/>
              <a:t>5 литров бензина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Пускай деньги не в тело ,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а не в дело!</a:t>
            </a:r>
          </a:p>
          <a:p>
            <a:endParaRPr lang="ru-RU" sz="2000" dirty="0"/>
          </a:p>
        </p:txBody>
      </p:sp>
      <p:pic>
        <p:nvPicPr>
          <p:cNvPr id="1026" name="Picture 2" descr="D:\Фермерское хозяйство\Застройка земель\генплан\свободные участки август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335640" cy="498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3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effectLst/>
              </a:rPr>
              <a:t>на территории располагаются  жилой и гостевой дома, курятник свинарник и другие строения</a:t>
            </a:r>
            <a:r>
              <a:rPr lang="ru-RU" sz="1200" b="1" dirty="0">
                <a:effectLst/>
              </a:rPr>
              <a:t/>
            </a:r>
            <a:br>
              <a:rPr lang="ru-RU" sz="1200" b="1" dirty="0">
                <a:effectLst/>
              </a:rPr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227640" cy="4724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4" descr="D:\реклама\2015\рата news\IMG_0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40787"/>
            <a:ext cx="3528392" cy="235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реклама\2015\рата news\IMG_05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2" y="1412776"/>
            <a:ext cx="3570355" cy="238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:\реклама\2015\рата news\IMG_1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94" y="3917757"/>
            <a:ext cx="3805854" cy="254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Приглашаем к сотрудничеству</a:t>
            </a:r>
            <a:r>
              <a:rPr lang="en-US" dirty="0" smtClean="0"/>
              <a:t> 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32" y="1750865"/>
            <a:ext cx="6368752" cy="3955329"/>
          </a:xfrm>
        </p:spPr>
      </p:pic>
      <p:sp>
        <p:nvSpPr>
          <p:cNvPr id="6" name="Прямоугольник 5"/>
          <p:cNvSpPr/>
          <p:nvPr/>
        </p:nvSpPr>
        <p:spPr>
          <a:xfrm>
            <a:off x="1907704" y="5733256"/>
            <a:ext cx="5832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8-903-034-28-54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05273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Приветствуются любые сумасшедшие </a:t>
            </a:r>
            <a:r>
              <a:rPr lang="ru-RU" sz="2400" dirty="0" smtClean="0"/>
              <a:t>идеи!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088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effectLst/>
              </a:rPr>
              <a:t>Для развлечения гостей  построены </a:t>
            </a:r>
            <a:r>
              <a:rPr lang="ru-RU" sz="2200" dirty="0" err="1" smtClean="0">
                <a:effectLst/>
              </a:rPr>
              <a:t>скалодром</a:t>
            </a:r>
            <a:r>
              <a:rPr lang="ru-RU" sz="2200" dirty="0" smtClean="0">
                <a:effectLst/>
              </a:rPr>
              <a:t>, </a:t>
            </a:r>
            <a:r>
              <a:rPr lang="ru-RU" sz="2200" dirty="0" err="1" smtClean="0">
                <a:effectLst/>
              </a:rPr>
              <a:t>тарзанка</a:t>
            </a:r>
            <a:r>
              <a:rPr lang="ru-RU" sz="2200" dirty="0" smtClean="0">
                <a:effectLst/>
              </a:rPr>
              <a:t>, подвесной мост, лабиринт, тир и многое другое</a:t>
            </a:r>
            <a:r>
              <a:rPr lang="ru-RU" sz="1200" b="1" dirty="0">
                <a:effectLst/>
              </a:rPr>
              <a:t/>
            </a:r>
            <a:br>
              <a:rPr lang="ru-RU" sz="1200" b="1" dirty="0">
                <a:effectLst/>
              </a:rPr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8" name="Picture 2" descr="D:\реклама\2015\рата news\DSC03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" y="4047604"/>
            <a:ext cx="3386336" cy="25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реклама\2015\рата news\IMG_13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95" y="1296900"/>
            <a:ext cx="3809256" cy="254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:\реклама\2015\рата news\IMG_7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2" y="1438049"/>
            <a:ext cx="3659266" cy="24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95" y="4115420"/>
            <a:ext cx="3707904" cy="24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Знакомим гостей как растут лен, рапс, овес</a:t>
            </a:r>
            <a:endParaRPr lang="ru-RU" sz="1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9" y="4071828"/>
            <a:ext cx="3714695" cy="2476463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78744"/>
            <a:ext cx="3785083" cy="2523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78744"/>
            <a:ext cx="3579440" cy="2386293"/>
          </a:xfrm>
          <a:prstGeom prst="rect">
            <a:avLst/>
          </a:prstGeom>
        </p:spPr>
      </p:pic>
      <p:pic>
        <p:nvPicPr>
          <p:cNvPr id="6" name="Picture 7" descr="D:\реклама\2015\рата news\IMG_06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6733"/>
            <a:ext cx="3765875" cy="251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1616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как в огороде растут различные культуры</a:t>
            </a:r>
            <a:endParaRPr lang="ru-RU" sz="1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10" y="4005064"/>
            <a:ext cx="4110644" cy="27390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36" y="1412776"/>
            <a:ext cx="3695884" cy="2463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6" y="1412776"/>
            <a:ext cx="3695886" cy="246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effectLst/>
              </a:rPr>
              <a:t>Птица гуляет вместе с гостями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0016"/>
            <a:ext cx="4191000" cy="2794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4127269" cy="27515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149079"/>
            <a:ext cx="3491880" cy="23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951</TotalTime>
  <Words>579</Words>
  <Application>Microsoft Office PowerPoint</Application>
  <PresentationFormat>Экран (4:3)</PresentationFormat>
  <Paragraphs>90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Трек</vt:lpstr>
      <vt:lpstr>Развитие сельского туризма в Тверской области  </vt:lpstr>
      <vt:lpstr>ФЕРМА «ИВАНОВКА» располагается  в 20 км. от Твери  и трассы Москва - С Петербург.  </vt:lpstr>
      <vt:lpstr>Ферма «ивановка»</vt:lpstr>
      <vt:lpstr>В 2015 году ферму «Ивановка» посетило  свыше 7000 туристов</vt:lpstr>
      <vt:lpstr>на территории располагаются  жилой и гостевой дома, курятник свинарник и другие строения  </vt:lpstr>
      <vt:lpstr>Для развлечения гостей  построены скалодром, тарзанка, подвесной мост, лабиринт, тир и многое другое  </vt:lpstr>
      <vt:lpstr>Знакомим гостей как растут лен, рапс, овес</vt:lpstr>
      <vt:lpstr>как в огороде растут различные культуры</vt:lpstr>
      <vt:lpstr>Птица гуляет вместе с гостями</vt:lpstr>
      <vt:lpstr>Все можно понюхать, потрогать и всех покормить</vt:lpstr>
      <vt:lpstr>поОбщаться с козами и козлами </vt:lpstr>
      <vt:lpstr>поПахать землю, попилить дрова, поносить воду </vt:lpstr>
      <vt:lpstr>Место встречи Гостей - площадь трех поросят, транспортное средство и веселые собаки </vt:lpstr>
      <vt:lpstr>Дом козы-дерезы</vt:lpstr>
      <vt:lpstr>Дом кота-баюна </vt:lpstr>
      <vt:lpstr>Гостевой дом  </vt:lpstr>
      <vt:lpstr>Беседка курочки рябы </vt:lpstr>
      <vt:lpstr>Новый год – «Сказка о рождественском козлике»</vt:lpstr>
      <vt:lpstr>Масленица  «В козье царство на блины Вас тверские ждут козлы»</vt:lpstr>
      <vt:lpstr>Мохнатые и хвостатые в борьбе за победу</vt:lpstr>
      <vt:lpstr>иван-купала</vt:lpstr>
      <vt:lpstr>Ковка монеты удачи</vt:lpstr>
      <vt:lpstr>Идея туристического поселения</vt:lpstr>
      <vt:lpstr>Сформирован коллектив участников</vt:lpstr>
      <vt:lpstr>Отель 1000 звезд </vt:lpstr>
      <vt:lpstr>Дом «берегиня»</vt:lpstr>
      <vt:lpstr>Дом винтика и шпунтика </vt:lpstr>
      <vt:lpstr>Дом воздушных шаров </vt:lpstr>
      <vt:lpstr>Дом «аленький цветочек» .</vt:lpstr>
      <vt:lpstr>«Дом бань» </vt:lpstr>
      <vt:lpstr>«дом дуремара».</vt:lpstr>
      <vt:lpstr>Дом кузнеца </vt:lpstr>
      <vt:lpstr>Дом любви </vt:lpstr>
      <vt:lpstr>Дом рыбака </vt:lpstr>
      <vt:lpstr>Дом хакера </vt:lpstr>
      <vt:lpstr>Дом художника. .</vt:lpstr>
      <vt:lpstr>Дом эрмитов. </vt:lpstr>
      <vt:lpstr>Дом качелей. </vt:lpstr>
      <vt:lpstr>Дом зубной феи. </vt:lpstr>
      <vt:lpstr>Итальянский дом </vt:lpstr>
      <vt:lpstr>Дом хлеба. </vt:lpstr>
      <vt:lpstr>Нано  дом</vt:lpstr>
      <vt:lpstr>Дом побратимских связей.</vt:lpstr>
      <vt:lpstr>Дом волшебных камней. </vt:lpstr>
      <vt:lpstr>Технологический дом. </vt:lpstr>
      <vt:lpstr>чАйный дом. </vt:lpstr>
      <vt:lpstr>Зона рекреации. </vt:lpstr>
      <vt:lpstr>Ведется Строительство</vt:lpstr>
      <vt:lpstr>Есть свободные места !  </vt:lpstr>
      <vt:lpstr>Приглашаем к сотрудничеству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Туристическая фирма «Комильфо»</dc:title>
  <dc:creator>Валерий</dc:creator>
  <cp:lastModifiedBy>valer-way@hotmail.com</cp:lastModifiedBy>
  <cp:revision>108</cp:revision>
  <dcterms:modified xsi:type="dcterms:W3CDTF">2016-02-26T18:06:23Z</dcterms:modified>
</cp:coreProperties>
</file>